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10"/>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2" r:id="rId91"/>
    <p:sldId id="454" r:id="rId92"/>
    <p:sldId id="453" r:id="rId93"/>
    <p:sldId id="441" r:id="rId94"/>
    <p:sldId id="417" r:id="rId95"/>
    <p:sldId id="443" r:id="rId96"/>
    <p:sldId id="398" r:id="rId97"/>
    <p:sldId id="448" r:id="rId98"/>
    <p:sldId id="434" r:id="rId99"/>
    <p:sldId id="433" r:id="rId100"/>
    <p:sldId id="418" r:id="rId101"/>
    <p:sldId id="442" r:id="rId102"/>
    <p:sldId id="435" r:id="rId103"/>
    <p:sldId id="446" r:id="rId104"/>
    <p:sldId id="447" r:id="rId105"/>
    <p:sldId id="302" r:id="rId106"/>
    <p:sldId id="416" r:id="rId107"/>
    <p:sldId id="415" r:id="rId108"/>
    <p:sldId id="45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26/10/2023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10/26/2023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10/26/2023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10/26/2023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10/26/2023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10/26/2023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10/26/2023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10/26/2023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10/26/2023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10/26/2023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10/26/2023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10/26/2023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10/26/2023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10/26/2023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101</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
        <p:nvSpPr>
          <p:cNvPr id="4" name="Rectangle 3">
            <a:extLst>
              <a:ext uri="{FF2B5EF4-FFF2-40B4-BE49-F238E27FC236}">
                <a16:creationId xmlns:a16="http://schemas.microsoft.com/office/drawing/2014/main" id="{806F9853-9AD8-43E0-A185-45AE60BCC7C8}"/>
              </a:ext>
            </a:extLst>
          </p:cNvPr>
          <p:cNvSpPr/>
          <p:nvPr/>
        </p:nvSpPr>
        <p:spPr>
          <a:xfrm>
            <a:off x="4977745" y="3313584"/>
            <a:ext cx="2236510"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res=Multiply(2,4,10,5,612);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20000"/>
          </a:bodyPr>
          <a:lstStyle/>
          <a:p>
            <a:pPr lvl="1"/>
            <a:r>
              <a:rPr lang="nl-BE" dirty="0"/>
              <a:t>Functionaliteit: </a:t>
            </a:r>
          </a:p>
          <a:p>
            <a:pPr lvl="2"/>
            <a:r>
              <a:rPr lang="nl-BE" dirty="0"/>
              <a:t>Maak een functie die een string aanvaard en één karakter op een gegeven plaats verwijdert</a:t>
            </a:r>
          </a:p>
          <a:p>
            <a:pPr lvl="2"/>
            <a:r>
              <a:rPr lang="nl-BE" dirty="0"/>
              <a:t>De string moet groter zijn als 4 karakters .</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92500" lnSpcReduction="1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3408</TotalTime>
  <Words>9141</Words>
  <Application>Microsoft Office PowerPoint</Application>
  <PresentationFormat>Widescreen</PresentationFormat>
  <Paragraphs>1302</Paragraphs>
  <Slides>104</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104</vt:i4>
      </vt:variant>
    </vt:vector>
  </HeadingPairs>
  <TitlesOfParts>
    <vt:vector size="113" baseType="lpstr">
      <vt:lpstr>Arial</vt:lpstr>
      <vt:lpstr>Calibri</vt:lpstr>
      <vt:lpstr>Calibri Light</vt:lpstr>
      <vt:lpstr>Cascadia Mono</vt:lpstr>
      <vt:lpstr>Consolas</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116</cp:revision>
  <dcterms:created xsi:type="dcterms:W3CDTF">2019-02-03T09:23:57Z</dcterms:created>
  <dcterms:modified xsi:type="dcterms:W3CDTF">2023-10-26T19:51:53Z</dcterms:modified>
</cp:coreProperties>
</file>